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08" r:id="rId1"/>
  </p:sldMasterIdLst>
  <p:notesMasterIdLst>
    <p:notesMasterId r:id="rId3"/>
  </p:notesMasterIdLst>
  <p:sldIdLst>
    <p:sldId id="265" r:id="rId2"/>
  </p:sldIdLst>
  <p:sldSz cx="2286000" cy="1527175"/>
  <p:notesSz cx="6858000" cy="9144000"/>
  <p:defaultTextStyle>
    <a:defPPr>
      <a:defRPr lang="en-US"/>
    </a:defPPr>
    <a:lvl1pPr marL="0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1pPr>
    <a:lvl2pPr marL="90555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2pPr>
    <a:lvl3pPr marL="181115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3pPr>
    <a:lvl4pPr marL="271669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4pPr>
    <a:lvl5pPr marL="362227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5pPr>
    <a:lvl6pPr marL="452782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6pPr>
    <a:lvl7pPr marL="543340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7pPr>
    <a:lvl8pPr marL="633894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8pPr>
    <a:lvl9pPr marL="724452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1" userDrawn="1">
          <p15:clr>
            <a:srgbClr val="A4A3A4"/>
          </p15:clr>
        </p15:guide>
        <p15:guide id="2" pos="2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6E6E6"/>
    <a:srgbClr val="A6A6A6"/>
    <a:srgbClr val="595959"/>
    <a:srgbClr val="5859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655"/>
  </p:normalViewPr>
  <p:slideViewPr>
    <p:cSldViewPr snapToGrid="0" snapToObjects="1">
      <p:cViewPr>
        <p:scale>
          <a:sx n="400" d="100"/>
          <a:sy n="400" d="100"/>
        </p:scale>
        <p:origin x="2370" y="522"/>
      </p:cViewPr>
      <p:guideLst>
        <p:guide orient="horz" pos="721"/>
        <p:guide pos="2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35981-36BF-0B48-A09F-23D7D7E119E4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1143000"/>
            <a:ext cx="4619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EC4DA-8094-F74A-88B3-9DCE538203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609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1pPr>
    <a:lvl2pPr marL="90555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2pPr>
    <a:lvl3pPr marL="181115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3pPr>
    <a:lvl4pPr marL="271669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4pPr>
    <a:lvl5pPr marL="362227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5pPr>
    <a:lvl6pPr marL="452782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6pPr>
    <a:lvl7pPr marL="543340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7pPr>
    <a:lvl8pPr marL="633894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8pPr>
    <a:lvl9pPr marL="724452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104549" y="0"/>
            <a:ext cx="182880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601" y="169007"/>
            <a:ext cx="1765935" cy="900015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147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601" y="1069023"/>
            <a:ext cx="1765935" cy="376703"/>
          </a:xfrm>
        </p:spPr>
        <p:txBody>
          <a:bodyPr>
            <a:normAutofit/>
          </a:bodyPr>
          <a:lstStyle>
            <a:lvl1pPr marL="0" indent="0" algn="l">
              <a:buNone/>
              <a:defRPr sz="445" baseline="0">
                <a:solidFill>
                  <a:schemeClr val="tx1">
                    <a:lumMod val="65000"/>
                  </a:schemeClr>
                </a:solidFill>
              </a:defRPr>
            </a:lvl1pPr>
            <a:lvl2pPr marL="101818" indent="0" algn="ctr">
              <a:buNone/>
              <a:defRPr sz="445"/>
            </a:lvl2pPr>
            <a:lvl3pPr marL="203637" indent="0" algn="ctr">
              <a:buNone/>
              <a:defRPr sz="445"/>
            </a:lvl3pPr>
            <a:lvl4pPr marL="305455" indent="0" algn="ctr">
              <a:buNone/>
              <a:defRPr sz="445"/>
            </a:lvl4pPr>
            <a:lvl5pPr marL="407274" indent="0" algn="ctr">
              <a:buNone/>
              <a:defRPr sz="445"/>
            </a:lvl5pPr>
            <a:lvl6pPr marL="509092" indent="0" algn="ctr">
              <a:buNone/>
              <a:defRPr sz="445"/>
            </a:lvl6pPr>
            <a:lvl7pPr marL="610911" indent="0" algn="ctr">
              <a:buNone/>
              <a:defRPr sz="445"/>
            </a:lvl7pPr>
            <a:lvl8pPr marL="712729" indent="0" algn="ctr">
              <a:buNone/>
              <a:defRPr sz="445"/>
            </a:lvl8pPr>
            <a:lvl9pPr marL="814548" indent="0" algn="ctr">
              <a:buNone/>
              <a:defRPr sz="44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85725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21631" y="84843"/>
            <a:ext cx="464344" cy="1313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2875" y="84843"/>
            <a:ext cx="1450181" cy="1313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601" y="169007"/>
            <a:ext cx="1765935" cy="900015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147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6601" y="1069023"/>
            <a:ext cx="1765935" cy="376703"/>
          </a:xfrm>
        </p:spPr>
        <p:txBody>
          <a:bodyPr anchor="t">
            <a:normAutofit/>
          </a:bodyPr>
          <a:lstStyle>
            <a:lvl1pPr marL="0" indent="0">
              <a:buNone/>
              <a:defRPr sz="445">
                <a:solidFill>
                  <a:schemeClr val="tx1">
                    <a:lumMod val="65000"/>
                  </a:schemeClr>
                </a:solidFill>
              </a:defRPr>
            </a:lvl1pPr>
            <a:lvl2pPr marL="101818" indent="0">
              <a:buNone/>
              <a:defRPr sz="401">
                <a:solidFill>
                  <a:schemeClr val="tx1">
                    <a:tint val="75000"/>
                  </a:schemeClr>
                </a:solidFill>
              </a:defRPr>
            </a:lvl2pPr>
            <a:lvl3pPr marL="203637" indent="0">
              <a:buNone/>
              <a:defRPr sz="356">
                <a:solidFill>
                  <a:schemeClr val="tx1">
                    <a:tint val="75000"/>
                  </a:schemeClr>
                </a:solidFill>
              </a:defRPr>
            </a:lvl3pPr>
            <a:lvl4pPr marL="305455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4pPr>
            <a:lvl5pPr marL="407274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5pPr>
            <a:lvl6pPr marL="509092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6pPr>
            <a:lvl7pPr marL="610911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7pPr>
            <a:lvl8pPr marL="712729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8pPr>
            <a:lvl9pPr marL="814548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85725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6601" y="407247"/>
            <a:ext cx="840105" cy="968978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8715" y="407247"/>
            <a:ext cx="840105" cy="968978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6601" y="382391"/>
            <a:ext cx="840105" cy="1628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401" b="0">
                <a:solidFill>
                  <a:schemeClr val="tx1">
                    <a:lumMod val="65000"/>
                  </a:schemeClr>
                </a:solidFill>
              </a:defRPr>
            </a:lvl1pPr>
            <a:lvl2pPr marL="101818" indent="0">
              <a:buNone/>
              <a:defRPr sz="401" b="1"/>
            </a:lvl2pPr>
            <a:lvl3pPr marL="203637" indent="0">
              <a:buNone/>
              <a:defRPr sz="401" b="1"/>
            </a:lvl3pPr>
            <a:lvl4pPr marL="305455" indent="0">
              <a:buNone/>
              <a:defRPr sz="356" b="1"/>
            </a:lvl4pPr>
            <a:lvl5pPr marL="407274" indent="0">
              <a:buNone/>
              <a:defRPr sz="356" b="1"/>
            </a:lvl5pPr>
            <a:lvl6pPr marL="509092" indent="0">
              <a:buNone/>
              <a:defRPr sz="356" b="1"/>
            </a:lvl6pPr>
            <a:lvl7pPr marL="610911" indent="0">
              <a:buNone/>
              <a:defRPr sz="356" b="1"/>
            </a:lvl7pPr>
            <a:lvl8pPr marL="712729" indent="0">
              <a:buNone/>
              <a:defRPr sz="356" b="1"/>
            </a:lvl8pPr>
            <a:lvl9pPr marL="814548" indent="0">
              <a:buNone/>
              <a:defRPr sz="3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6601" y="558394"/>
            <a:ext cx="840105" cy="816063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149858" y="382391"/>
            <a:ext cx="841248" cy="1628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401"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48715" y="558394"/>
            <a:ext cx="840105" cy="816063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734" y="101812"/>
            <a:ext cx="600075" cy="356340"/>
          </a:xfrm>
        </p:spPr>
        <p:txBody>
          <a:bodyPr anchor="b">
            <a:normAutofit/>
          </a:bodyPr>
          <a:lstStyle>
            <a:lvl1pPr>
              <a:defRPr sz="624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4550" y="152718"/>
            <a:ext cx="1139825" cy="1221740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734" y="467580"/>
            <a:ext cx="600075" cy="84843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178"/>
              </a:spcBef>
              <a:buNone/>
              <a:defRPr sz="290"/>
            </a:lvl1pPr>
            <a:lvl2pPr marL="101818" indent="0">
              <a:buNone/>
              <a:defRPr sz="267"/>
            </a:lvl2pPr>
            <a:lvl3pPr marL="203637" indent="0">
              <a:buNone/>
              <a:defRPr sz="223"/>
            </a:lvl3pPr>
            <a:lvl4pPr marL="305455" indent="0">
              <a:buNone/>
              <a:defRPr sz="200"/>
            </a:lvl4pPr>
            <a:lvl5pPr marL="407274" indent="0">
              <a:buNone/>
              <a:defRPr sz="200"/>
            </a:lvl5pPr>
            <a:lvl6pPr marL="509092" indent="0">
              <a:buNone/>
              <a:defRPr sz="200"/>
            </a:lvl6pPr>
            <a:lvl7pPr marL="610911" indent="0">
              <a:buNone/>
              <a:defRPr sz="200"/>
            </a:lvl7pPr>
            <a:lvl8pPr marL="712729" indent="0">
              <a:buNone/>
              <a:defRPr sz="200"/>
            </a:lvl8pPr>
            <a:lvl9pPr marL="814548" indent="0">
              <a:buNone/>
              <a:defRPr sz="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136897"/>
            <a:ext cx="2117408" cy="39027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" y="1170834"/>
            <a:ext cx="1871663" cy="203623"/>
          </a:xfrm>
        </p:spPr>
        <p:txBody>
          <a:bodyPr anchor="b">
            <a:normAutofit/>
          </a:bodyPr>
          <a:lstStyle>
            <a:lvl1pPr>
              <a:defRPr sz="624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2117408" cy="1142135"/>
          </a:xfrm>
        </p:spPr>
        <p:txBody>
          <a:bodyPr anchor="t"/>
          <a:lstStyle>
            <a:lvl1pPr marL="0" indent="0">
              <a:buNone/>
              <a:defRPr sz="713"/>
            </a:lvl1pPr>
            <a:lvl2pPr marL="101818" indent="0">
              <a:buNone/>
              <a:defRPr sz="624"/>
            </a:lvl2pPr>
            <a:lvl3pPr marL="203637" indent="0">
              <a:buNone/>
              <a:defRPr sz="534"/>
            </a:lvl3pPr>
            <a:lvl4pPr marL="305455" indent="0">
              <a:buNone/>
              <a:defRPr sz="445"/>
            </a:lvl4pPr>
            <a:lvl5pPr marL="407274" indent="0">
              <a:buNone/>
              <a:defRPr sz="445"/>
            </a:lvl5pPr>
            <a:lvl6pPr marL="509092" indent="0">
              <a:buNone/>
              <a:defRPr sz="445"/>
            </a:lvl6pPr>
            <a:lvl7pPr marL="610911" indent="0">
              <a:buNone/>
              <a:defRPr sz="445"/>
            </a:lvl7pPr>
            <a:lvl8pPr marL="712729" indent="0">
              <a:buNone/>
              <a:defRPr sz="445"/>
            </a:lvl8pPr>
            <a:lvl9pPr marL="814548" indent="0">
              <a:buNone/>
              <a:defRPr sz="445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450" y="1360292"/>
            <a:ext cx="1871663" cy="13294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78"/>
              </a:spcBef>
              <a:buNone/>
              <a:defRPr sz="290">
                <a:solidFill>
                  <a:schemeClr val="tx1">
                    <a:lumMod val="75000"/>
                  </a:schemeClr>
                </a:solidFill>
              </a:defRPr>
            </a:lvl1pPr>
            <a:lvl2pPr marL="101818" indent="0">
              <a:buNone/>
              <a:defRPr sz="267"/>
            </a:lvl2pPr>
            <a:lvl3pPr marL="203637" indent="0">
              <a:buNone/>
              <a:defRPr sz="223"/>
            </a:lvl3pPr>
            <a:lvl4pPr marL="305455" indent="0">
              <a:buNone/>
              <a:defRPr sz="200"/>
            </a:lvl4pPr>
            <a:lvl5pPr marL="407274" indent="0">
              <a:buNone/>
              <a:defRPr sz="200"/>
            </a:lvl5pPr>
            <a:lvl6pPr marL="509092" indent="0">
              <a:buNone/>
              <a:defRPr sz="200"/>
            </a:lvl6pPr>
            <a:lvl7pPr marL="610911" indent="0">
              <a:buNone/>
              <a:defRPr sz="200"/>
            </a:lvl7pPr>
            <a:lvl8pPr marL="712729" indent="0">
              <a:buNone/>
              <a:defRPr sz="200"/>
            </a:lvl8pPr>
            <a:lvl9pPr marL="814548" indent="0">
              <a:buNone/>
              <a:defRPr sz="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104549" y="0"/>
            <a:ext cx="182880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6601" y="81449"/>
            <a:ext cx="1817370" cy="2951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6601" y="407247"/>
            <a:ext cx="1611630" cy="968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983882" y="228783"/>
            <a:ext cx="424215" cy="68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4" b="0">
                <a:solidFill>
                  <a:srgbClr val="969696"/>
                </a:solidFill>
              </a:defRPr>
            </a:lvl1pPr>
          </a:lstStyle>
          <a:p>
            <a:fld id="{2531F414-B448-EF4F-B42B-0FFE35C0B6B6}" type="datetimeFigureOut">
              <a:rPr lang="en-US" smtClean="0"/>
              <a:t>12/28/2017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797226" y="907527"/>
            <a:ext cx="797525" cy="68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4"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10264" y="1374458"/>
            <a:ext cx="171450" cy="132214"/>
          </a:xfrm>
          <a:prstGeom prst="rect">
            <a:avLst/>
          </a:prstGeom>
        </p:spPr>
        <p:txBody>
          <a:bodyPr vert="horz" lIns="27432" tIns="45720" rIns="27432" bIns="45720" rtlCol="0" anchor="ctr">
            <a:normAutofit/>
          </a:bodyPr>
          <a:lstStyle>
            <a:lvl1pPr algn="ctr">
              <a:defRPr sz="713">
                <a:solidFill>
                  <a:srgbClr val="777777"/>
                </a:solidFill>
              </a:defRPr>
            </a:lvl1pPr>
          </a:lstStyle>
          <a:p>
            <a:fld id="{37FA0A92-CA34-7241-B174-D8496DA8CE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341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09" r:id="rId1"/>
    <p:sldLayoutId id="214748431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16" r:id="rId8"/>
    <p:sldLayoutId id="2147484317" r:id="rId9"/>
    <p:sldLayoutId id="2147484318" r:id="rId10"/>
    <p:sldLayoutId id="2147484319" r:id="rId11"/>
  </p:sldLayoutIdLst>
  <p:txStyles>
    <p:titleStyle>
      <a:lvl1pPr algn="l" defTabSz="203637" rtl="0" eaLnBrk="1" latinLnBrk="0" hangingPunct="1">
        <a:lnSpc>
          <a:spcPct val="90000"/>
        </a:lnSpc>
        <a:spcBef>
          <a:spcPct val="0"/>
        </a:spcBef>
        <a:buNone/>
        <a:defRPr sz="891" kern="1200" spc="-1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727" indent="-40727" algn="l" defTabSz="203637" rtl="0" eaLnBrk="1" latinLnBrk="0" hangingPunct="1">
        <a:lnSpc>
          <a:spcPct val="95000"/>
        </a:lnSpc>
        <a:spcBef>
          <a:spcPts val="312"/>
        </a:spcBef>
        <a:spcAft>
          <a:spcPts val="45"/>
        </a:spcAft>
        <a:buClr>
          <a:schemeClr val="accent1"/>
        </a:buClr>
        <a:buSzPct val="80000"/>
        <a:buFont typeface="Arial" pitchFamily="34" charset="0"/>
        <a:buChar char="•"/>
        <a:defRPr sz="401" kern="1200" spc="2" baseline="0">
          <a:solidFill>
            <a:schemeClr val="tx1"/>
          </a:solidFill>
          <a:latin typeface="+mn-lt"/>
          <a:ea typeface="+mn-ea"/>
          <a:cs typeface="+mn-cs"/>
        </a:defRPr>
      </a:lvl1pPr>
      <a:lvl2pPr marL="101818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5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62910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24001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5092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35632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42313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48994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55675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1pPr>
      <a:lvl2pPr marL="101818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2pPr>
      <a:lvl3pPr marL="203637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3pPr>
      <a:lvl4pPr marL="305455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4pPr>
      <a:lvl5pPr marL="407274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5pPr>
      <a:lvl6pPr marL="509092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6pPr>
      <a:lvl7pPr marL="610911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7pPr>
      <a:lvl8pPr marL="712729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8pPr>
      <a:lvl9pPr marL="814548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AAEF27-24CE-469C-AB78-76C69601055D}"/>
              </a:ext>
            </a:extLst>
          </p:cNvPr>
          <p:cNvSpPr txBox="1">
            <a:spLocks/>
          </p:cNvSpPr>
          <p:nvPr/>
        </p:nvSpPr>
        <p:spPr>
          <a:xfrm>
            <a:off x="117261" y="-42885"/>
            <a:ext cx="2056649" cy="2610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20363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91" kern="1200" spc="-11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000" dirty="0">
                <a:solidFill>
                  <a:schemeClr val="tx1">
                    <a:lumMod val="85000"/>
                  </a:schemeClr>
                </a:solidFill>
              </a:rPr>
              <a:t>Key Signature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31C6BAA-77DC-470C-B3EB-DB39A9F75D23}"/>
              </a:ext>
            </a:extLst>
          </p:cNvPr>
          <p:cNvSpPr/>
          <p:nvPr/>
        </p:nvSpPr>
        <p:spPr>
          <a:xfrm>
            <a:off x="71065" y="218120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FE130863-F57C-462C-AEFC-8137A8CAAED3}"/>
              </a:ext>
            </a:extLst>
          </p:cNvPr>
          <p:cNvSpPr/>
          <p:nvPr/>
        </p:nvSpPr>
        <p:spPr>
          <a:xfrm>
            <a:off x="506834" y="218120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E8A5CD91-044B-4CAB-BA55-77C7FC66509B}"/>
              </a:ext>
            </a:extLst>
          </p:cNvPr>
          <p:cNvSpPr/>
          <p:nvPr/>
        </p:nvSpPr>
        <p:spPr>
          <a:xfrm>
            <a:off x="942603" y="218120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E1F95D3E-441C-427F-B971-29607FE35F8B}"/>
              </a:ext>
            </a:extLst>
          </p:cNvPr>
          <p:cNvSpPr/>
          <p:nvPr/>
        </p:nvSpPr>
        <p:spPr>
          <a:xfrm>
            <a:off x="1378372" y="218120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B41CFBBF-C92B-41B1-8782-509A988268E0}"/>
              </a:ext>
            </a:extLst>
          </p:cNvPr>
          <p:cNvSpPr/>
          <p:nvPr/>
        </p:nvSpPr>
        <p:spPr>
          <a:xfrm>
            <a:off x="1816818" y="218120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CC71878A-A8F0-4FEE-8053-509F0F4FF7F0}"/>
              </a:ext>
            </a:extLst>
          </p:cNvPr>
          <p:cNvSpPr/>
          <p:nvPr/>
        </p:nvSpPr>
        <p:spPr>
          <a:xfrm>
            <a:off x="71065" y="431998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92A3E33D-95CB-42BF-BFBC-E7E3BDB4C087}"/>
              </a:ext>
            </a:extLst>
          </p:cNvPr>
          <p:cNvSpPr/>
          <p:nvPr/>
        </p:nvSpPr>
        <p:spPr>
          <a:xfrm>
            <a:off x="506834" y="431998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634D1CFD-9536-42A0-87EF-E31628534E99}"/>
              </a:ext>
            </a:extLst>
          </p:cNvPr>
          <p:cNvSpPr/>
          <p:nvPr/>
        </p:nvSpPr>
        <p:spPr>
          <a:xfrm>
            <a:off x="942603" y="431998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555B3E89-90ED-4426-96D8-D971CDB1A809}"/>
              </a:ext>
            </a:extLst>
          </p:cNvPr>
          <p:cNvSpPr/>
          <p:nvPr/>
        </p:nvSpPr>
        <p:spPr>
          <a:xfrm>
            <a:off x="1378372" y="431998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BEA882D2-57EA-4E0C-8A91-3679EDB54846}"/>
              </a:ext>
            </a:extLst>
          </p:cNvPr>
          <p:cNvSpPr/>
          <p:nvPr/>
        </p:nvSpPr>
        <p:spPr>
          <a:xfrm>
            <a:off x="1816818" y="431998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B0D19E-FB97-40D6-B02F-6F64079BCA4A}"/>
              </a:ext>
            </a:extLst>
          </p:cNvPr>
          <p:cNvSpPr txBox="1"/>
          <p:nvPr/>
        </p:nvSpPr>
        <p:spPr>
          <a:xfrm>
            <a:off x="71065" y="166431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C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F0C63EA7-CBAD-4B2E-8362-CB306E4D360C}"/>
              </a:ext>
            </a:extLst>
          </p:cNvPr>
          <p:cNvSpPr/>
          <p:nvPr/>
        </p:nvSpPr>
        <p:spPr>
          <a:xfrm>
            <a:off x="71065" y="645876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CE3B2EFD-8F03-46AA-BD66-483F664B64CB}"/>
              </a:ext>
            </a:extLst>
          </p:cNvPr>
          <p:cNvSpPr/>
          <p:nvPr/>
        </p:nvSpPr>
        <p:spPr>
          <a:xfrm>
            <a:off x="506834" y="645876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07" name="Rectangle: Rounded Corners 106">
            <a:extLst>
              <a:ext uri="{FF2B5EF4-FFF2-40B4-BE49-F238E27FC236}">
                <a16:creationId xmlns:a16="http://schemas.microsoft.com/office/drawing/2014/main" id="{E4E4636E-1ECD-4A87-941C-54D04EEE1552}"/>
              </a:ext>
            </a:extLst>
          </p:cNvPr>
          <p:cNvSpPr/>
          <p:nvPr/>
        </p:nvSpPr>
        <p:spPr>
          <a:xfrm>
            <a:off x="942603" y="645876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D9923DC4-69E0-4886-B139-2D8AB58DE599}"/>
              </a:ext>
            </a:extLst>
          </p:cNvPr>
          <p:cNvSpPr/>
          <p:nvPr/>
        </p:nvSpPr>
        <p:spPr>
          <a:xfrm>
            <a:off x="1378372" y="645876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09" name="Rectangle: Rounded Corners 108">
            <a:extLst>
              <a:ext uri="{FF2B5EF4-FFF2-40B4-BE49-F238E27FC236}">
                <a16:creationId xmlns:a16="http://schemas.microsoft.com/office/drawing/2014/main" id="{61ACE845-F3D4-482F-9687-68C265FFE59A}"/>
              </a:ext>
            </a:extLst>
          </p:cNvPr>
          <p:cNvSpPr/>
          <p:nvPr/>
        </p:nvSpPr>
        <p:spPr>
          <a:xfrm>
            <a:off x="1816818" y="645876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0031E8C6-51EA-4FCE-8F77-08478F1837A3}"/>
              </a:ext>
            </a:extLst>
          </p:cNvPr>
          <p:cNvSpPr/>
          <p:nvPr/>
        </p:nvSpPr>
        <p:spPr>
          <a:xfrm>
            <a:off x="71065" y="864384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11" name="Rectangle: Rounded Corners 110">
            <a:extLst>
              <a:ext uri="{FF2B5EF4-FFF2-40B4-BE49-F238E27FC236}">
                <a16:creationId xmlns:a16="http://schemas.microsoft.com/office/drawing/2014/main" id="{FF7657E3-82E5-4787-915C-4E294B804ACD}"/>
              </a:ext>
            </a:extLst>
          </p:cNvPr>
          <p:cNvSpPr/>
          <p:nvPr/>
        </p:nvSpPr>
        <p:spPr>
          <a:xfrm>
            <a:off x="506834" y="864384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77677D2F-592A-45AC-8AC9-1A780D4DA68B}"/>
              </a:ext>
            </a:extLst>
          </p:cNvPr>
          <p:cNvSpPr/>
          <p:nvPr/>
        </p:nvSpPr>
        <p:spPr>
          <a:xfrm>
            <a:off x="942603" y="864384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6AF71616-8E1F-4F62-A301-5B41EA0E28DC}"/>
              </a:ext>
            </a:extLst>
          </p:cNvPr>
          <p:cNvSpPr/>
          <p:nvPr/>
        </p:nvSpPr>
        <p:spPr>
          <a:xfrm>
            <a:off x="1378372" y="864384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AAD51F23-69AE-4CD0-89E8-F48352E8C429}"/>
              </a:ext>
            </a:extLst>
          </p:cNvPr>
          <p:cNvSpPr/>
          <p:nvPr/>
        </p:nvSpPr>
        <p:spPr>
          <a:xfrm>
            <a:off x="1816818" y="864384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15" name="Rectangle: Rounded Corners 114">
            <a:extLst>
              <a:ext uri="{FF2B5EF4-FFF2-40B4-BE49-F238E27FC236}">
                <a16:creationId xmlns:a16="http://schemas.microsoft.com/office/drawing/2014/main" id="{0E6727BB-B171-496D-AA66-982E1C1AAE87}"/>
              </a:ext>
            </a:extLst>
          </p:cNvPr>
          <p:cNvSpPr/>
          <p:nvPr/>
        </p:nvSpPr>
        <p:spPr>
          <a:xfrm>
            <a:off x="73651" y="1082892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10A512EF-10DA-4FDA-A1D7-F3424A4519B9}"/>
              </a:ext>
            </a:extLst>
          </p:cNvPr>
          <p:cNvSpPr/>
          <p:nvPr/>
        </p:nvSpPr>
        <p:spPr>
          <a:xfrm>
            <a:off x="509420" y="1082892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2258EC47-6867-427C-9FF9-E2F35B4971B5}"/>
              </a:ext>
            </a:extLst>
          </p:cNvPr>
          <p:cNvSpPr/>
          <p:nvPr/>
        </p:nvSpPr>
        <p:spPr>
          <a:xfrm>
            <a:off x="945189" y="1082892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BBE19CA3-4855-4FFC-A6CA-6476D1D3EF4C}"/>
              </a:ext>
            </a:extLst>
          </p:cNvPr>
          <p:cNvSpPr/>
          <p:nvPr/>
        </p:nvSpPr>
        <p:spPr>
          <a:xfrm>
            <a:off x="1380958" y="1082892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19154E60-205D-4AF8-A72D-C5D81AD36770}"/>
              </a:ext>
            </a:extLst>
          </p:cNvPr>
          <p:cNvSpPr/>
          <p:nvPr/>
        </p:nvSpPr>
        <p:spPr>
          <a:xfrm>
            <a:off x="1819404" y="1082892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E175724E-F90B-4F3A-B1A1-B4A8AF991A9E}"/>
              </a:ext>
            </a:extLst>
          </p:cNvPr>
          <p:cNvSpPr/>
          <p:nvPr/>
        </p:nvSpPr>
        <p:spPr>
          <a:xfrm>
            <a:off x="71065" y="1296770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9D7FA4D4-FE88-42CD-95AE-1DA1D2D9C943}"/>
              </a:ext>
            </a:extLst>
          </p:cNvPr>
          <p:cNvSpPr/>
          <p:nvPr/>
        </p:nvSpPr>
        <p:spPr>
          <a:xfrm>
            <a:off x="506834" y="1296770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22" name="Rectangle: Rounded Corners 121">
            <a:extLst>
              <a:ext uri="{FF2B5EF4-FFF2-40B4-BE49-F238E27FC236}">
                <a16:creationId xmlns:a16="http://schemas.microsoft.com/office/drawing/2014/main" id="{49EF59A9-6A30-4870-B36F-DD63EBD508C0}"/>
              </a:ext>
            </a:extLst>
          </p:cNvPr>
          <p:cNvSpPr/>
          <p:nvPr/>
        </p:nvSpPr>
        <p:spPr>
          <a:xfrm>
            <a:off x="942603" y="1296770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23" name="Rectangle: Rounded Corners 122">
            <a:extLst>
              <a:ext uri="{FF2B5EF4-FFF2-40B4-BE49-F238E27FC236}">
                <a16:creationId xmlns:a16="http://schemas.microsoft.com/office/drawing/2014/main" id="{9BF8C64E-D646-4776-9111-4716C12E566D}"/>
              </a:ext>
            </a:extLst>
          </p:cNvPr>
          <p:cNvSpPr/>
          <p:nvPr/>
        </p:nvSpPr>
        <p:spPr>
          <a:xfrm>
            <a:off x="1378372" y="1296770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8BB5BE42-E9D7-469C-A914-85E41966FE45}"/>
              </a:ext>
            </a:extLst>
          </p:cNvPr>
          <p:cNvSpPr/>
          <p:nvPr/>
        </p:nvSpPr>
        <p:spPr>
          <a:xfrm>
            <a:off x="1816818" y="1296770"/>
            <a:ext cx="402336" cy="182880"/>
          </a:xfrm>
          <a:prstGeom prst="round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4FE0C9EE-59D0-401C-8185-D5F1A0C85E64}"/>
              </a:ext>
            </a:extLst>
          </p:cNvPr>
          <p:cNvSpPr txBox="1"/>
          <p:nvPr/>
        </p:nvSpPr>
        <p:spPr>
          <a:xfrm>
            <a:off x="506834" y="167425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C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F2F5F28A-E354-495B-8EE1-607348E608D8}"/>
              </a:ext>
            </a:extLst>
          </p:cNvPr>
          <p:cNvSpPr txBox="1"/>
          <p:nvPr/>
        </p:nvSpPr>
        <p:spPr>
          <a:xfrm>
            <a:off x="942603" y="167425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C</a:t>
            </a:r>
            <a:r>
              <a:rPr lang="en-US" sz="600" dirty="0"/>
              <a:t>#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0DE229DC-A39C-4F5D-A4C6-A85FFC749196}"/>
              </a:ext>
            </a:extLst>
          </p:cNvPr>
          <p:cNvSpPr txBox="1"/>
          <p:nvPr/>
        </p:nvSpPr>
        <p:spPr>
          <a:xfrm>
            <a:off x="1378372" y="167425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C</a:t>
            </a:r>
            <a:r>
              <a:rPr lang="en-US" sz="600" dirty="0"/>
              <a:t>#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608804C-2C02-4CA1-9F05-5765F88DF297}"/>
              </a:ext>
            </a:extLst>
          </p:cNvPr>
          <p:cNvSpPr txBox="1"/>
          <p:nvPr/>
        </p:nvSpPr>
        <p:spPr>
          <a:xfrm>
            <a:off x="1816818" y="166431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D</a:t>
            </a:r>
            <a:r>
              <a:rPr lang="en-US" sz="600" dirty="0"/>
              <a:t>b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BD31C28-12B5-4853-86B5-1B1537CA166B}"/>
              </a:ext>
            </a:extLst>
          </p:cNvPr>
          <p:cNvSpPr txBox="1"/>
          <p:nvPr/>
        </p:nvSpPr>
        <p:spPr>
          <a:xfrm>
            <a:off x="71065" y="377816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D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2A2B0C2E-5C53-4311-AEA5-6A75F104D46B}"/>
              </a:ext>
            </a:extLst>
          </p:cNvPr>
          <p:cNvSpPr txBox="1"/>
          <p:nvPr/>
        </p:nvSpPr>
        <p:spPr>
          <a:xfrm>
            <a:off x="506834" y="378810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D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A9A148C9-31A4-4FF9-9518-054E6244C9BB}"/>
              </a:ext>
            </a:extLst>
          </p:cNvPr>
          <p:cNvSpPr txBox="1"/>
          <p:nvPr/>
        </p:nvSpPr>
        <p:spPr>
          <a:xfrm>
            <a:off x="942603" y="378810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D</a:t>
            </a:r>
            <a:r>
              <a:rPr lang="en-US" sz="600" dirty="0"/>
              <a:t>#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3731736B-4BCE-4753-8672-9EF811CF1E88}"/>
              </a:ext>
            </a:extLst>
          </p:cNvPr>
          <p:cNvSpPr txBox="1"/>
          <p:nvPr/>
        </p:nvSpPr>
        <p:spPr>
          <a:xfrm>
            <a:off x="1378372" y="378810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E</a:t>
            </a:r>
            <a:r>
              <a:rPr lang="en-US" sz="600" dirty="0"/>
              <a:t>b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56964D8C-B380-4033-9ABA-FB5894F68F8B}"/>
              </a:ext>
            </a:extLst>
          </p:cNvPr>
          <p:cNvSpPr txBox="1"/>
          <p:nvPr/>
        </p:nvSpPr>
        <p:spPr>
          <a:xfrm>
            <a:off x="1816818" y="377816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E</a:t>
            </a:r>
            <a:r>
              <a:rPr lang="en-US" sz="600" dirty="0"/>
              <a:t>b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48004AAC-C492-48C7-81C4-61B8CC944009}"/>
              </a:ext>
            </a:extLst>
          </p:cNvPr>
          <p:cNvSpPr txBox="1"/>
          <p:nvPr/>
        </p:nvSpPr>
        <p:spPr>
          <a:xfrm>
            <a:off x="71065" y="592013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E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4817052-303C-42E6-9100-6B42B64CFD4F}"/>
              </a:ext>
            </a:extLst>
          </p:cNvPr>
          <p:cNvSpPr txBox="1"/>
          <p:nvPr/>
        </p:nvSpPr>
        <p:spPr>
          <a:xfrm>
            <a:off x="506834" y="593007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E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B8DB90C6-B1F0-4D0D-B739-EE39066D5FB3}"/>
              </a:ext>
            </a:extLst>
          </p:cNvPr>
          <p:cNvSpPr txBox="1"/>
          <p:nvPr/>
        </p:nvSpPr>
        <p:spPr>
          <a:xfrm>
            <a:off x="942603" y="593007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F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41661DE-142F-4F89-A586-AB9EA375B508}"/>
              </a:ext>
            </a:extLst>
          </p:cNvPr>
          <p:cNvSpPr txBox="1"/>
          <p:nvPr/>
        </p:nvSpPr>
        <p:spPr>
          <a:xfrm>
            <a:off x="1378372" y="593007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F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380A685-1C83-482D-9023-7551126BCA4C}"/>
              </a:ext>
            </a:extLst>
          </p:cNvPr>
          <p:cNvSpPr txBox="1"/>
          <p:nvPr/>
        </p:nvSpPr>
        <p:spPr>
          <a:xfrm>
            <a:off x="1816818" y="592013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F</a:t>
            </a:r>
            <a:r>
              <a:rPr lang="en-US" sz="600" dirty="0"/>
              <a:t>#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8AC10705-F062-47E8-B672-D7E54918A80C}"/>
              </a:ext>
            </a:extLst>
          </p:cNvPr>
          <p:cNvSpPr txBox="1"/>
          <p:nvPr/>
        </p:nvSpPr>
        <p:spPr>
          <a:xfrm>
            <a:off x="71065" y="812367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F</a:t>
            </a:r>
            <a:r>
              <a:rPr lang="en-US" sz="600" dirty="0"/>
              <a:t>#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BA8FEB5D-ECEF-4339-8984-EE325E55EA86}"/>
              </a:ext>
            </a:extLst>
          </p:cNvPr>
          <p:cNvSpPr txBox="1"/>
          <p:nvPr/>
        </p:nvSpPr>
        <p:spPr>
          <a:xfrm>
            <a:off x="506834" y="813361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G</a:t>
            </a:r>
            <a:r>
              <a:rPr lang="en-US" sz="600" dirty="0"/>
              <a:t>b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7A53B4F6-33B1-4575-9E42-67D23F143E85}"/>
              </a:ext>
            </a:extLst>
          </p:cNvPr>
          <p:cNvSpPr txBox="1"/>
          <p:nvPr/>
        </p:nvSpPr>
        <p:spPr>
          <a:xfrm>
            <a:off x="942603" y="813361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G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E754B93E-0A55-4721-858D-65457F7BE6EC}"/>
              </a:ext>
            </a:extLst>
          </p:cNvPr>
          <p:cNvSpPr txBox="1"/>
          <p:nvPr/>
        </p:nvSpPr>
        <p:spPr>
          <a:xfrm>
            <a:off x="1378372" y="813361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G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DF32CD64-D9AE-45A4-884E-398E69DBD57D}"/>
              </a:ext>
            </a:extLst>
          </p:cNvPr>
          <p:cNvSpPr txBox="1"/>
          <p:nvPr/>
        </p:nvSpPr>
        <p:spPr>
          <a:xfrm>
            <a:off x="1816818" y="812367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G</a:t>
            </a:r>
            <a:r>
              <a:rPr lang="en-US" sz="600" dirty="0"/>
              <a:t>#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5E248F00-FB1F-4ACB-9A9B-1E7F416501C0}"/>
              </a:ext>
            </a:extLst>
          </p:cNvPr>
          <p:cNvSpPr txBox="1"/>
          <p:nvPr/>
        </p:nvSpPr>
        <p:spPr>
          <a:xfrm>
            <a:off x="71065" y="1033945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A</a:t>
            </a:r>
            <a:r>
              <a:rPr lang="en-US" sz="600" dirty="0"/>
              <a:t>b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75F35642-71D8-45CD-BF53-2042AF5998A8}"/>
              </a:ext>
            </a:extLst>
          </p:cNvPr>
          <p:cNvSpPr txBox="1"/>
          <p:nvPr/>
        </p:nvSpPr>
        <p:spPr>
          <a:xfrm>
            <a:off x="506834" y="1034939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A</a:t>
            </a:r>
            <a:r>
              <a:rPr lang="en-US" sz="600" dirty="0"/>
              <a:t>b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78ED52B0-ACA7-4937-AEEF-BDEE3D200510}"/>
              </a:ext>
            </a:extLst>
          </p:cNvPr>
          <p:cNvSpPr txBox="1"/>
          <p:nvPr/>
        </p:nvSpPr>
        <p:spPr>
          <a:xfrm>
            <a:off x="942603" y="1034939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A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7F7B454D-5DC1-4A67-AF02-351E913C07F7}"/>
              </a:ext>
            </a:extLst>
          </p:cNvPr>
          <p:cNvSpPr txBox="1"/>
          <p:nvPr/>
        </p:nvSpPr>
        <p:spPr>
          <a:xfrm>
            <a:off x="1378372" y="1034939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A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942D6E7B-EE58-4B44-963E-C4A2AEB439D4}"/>
              </a:ext>
            </a:extLst>
          </p:cNvPr>
          <p:cNvSpPr txBox="1"/>
          <p:nvPr/>
        </p:nvSpPr>
        <p:spPr>
          <a:xfrm>
            <a:off x="1816818" y="1033945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A</a:t>
            </a:r>
            <a:r>
              <a:rPr lang="en-US" sz="600" dirty="0"/>
              <a:t>#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7DCD6205-9F87-45DB-898F-5BDD23D3BB90}"/>
              </a:ext>
            </a:extLst>
          </p:cNvPr>
          <p:cNvSpPr txBox="1"/>
          <p:nvPr/>
        </p:nvSpPr>
        <p:spPr>
          <a:xfrm>
            <a:off x="71065" y="1245837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B</a:t>
            </a:r>
            <a:r>
              <a:rPr lang="en-US" sz="600" dirty="0"/>
              <a:t>b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8574CA50-BED5-48BA-A4E0-ACF5AB4E50C0}"/>
              </a:ext>
            </a:extLst>
          </p:cNvPr>
          <p:cNvSpPr txBox="1"/>
          <p:nvPr/>
        </p:nvSpPr>
        <p:spPr>
          <a:xfrm>
            <a:off x="506834" y="1246831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B</a:t>
            </a:r>
            <a:r>
              <a:rPr lang="en-US" sz="600" dirty="0"/>
              <a:t>b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8D968872-0CFC-47E9-823D-EDEEE2A873AA}"/>
              </a:ext>
            </a:extLst>
          </p:cNvPr>
          <p:cNvSpPr txBox="1"/>
          <p:nvPr/>
        </p:nvSpPr>
        <p:spPr>
          <a:xfrm>
            <a:off x="942603" y="1246831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B</a:t>
            </a:r>
          </a:p>
          <a:p>
            <a:pPr algn="ctr"/>
            <a:r>
              <a:rPr lang="en-US" sz="400" dirty="0"/>
              <a:t>Major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E338E920-8B52-4B7E-908C-FDF856E1B8CC}"/>
              </a:ext>
            </a:extLst>
          </p:cNvPr>
          <p:cNvSpPr txBox="1"/>
          <p:nvPr/>
        </p:nvSpPr>
        <p:spPr>
          <a:xfrm>
            <a:off x="1378372" y="1246831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B</a:t>
            </a:r>
          </a:p>
          <a:p>
            <a:pPr algn="ctr"/>
            <a:r>
              <a:rPr lang="en-US" sz="400" dirty="0"/>
              <a:t>minor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E28E67AE-7FE9-48AA-B0EA-F991D00F40D9}"/>
              </a:ext>
            </a:extLst>
          </p:cNvPr>
          <p:cNvSpPr txBox="1"/>
          <p:nvPr/>
        </p:nvSpPr>
        <p:spPr>
          <a:xfrm>
            <a:off x="1816818" y="1245837"/>
            <a:ext cx="402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C</a:t>
            </a:r>
            <a:r>
              <a:rPr lang="en-US" sz="600" dirty="0"/>
              <a:t>b</a:t>
            </a:r>
          </a:p>
          <a:p>
            <a:pPr algn="ctr"/>
            <a:r>
              <a:rPr lang="en-US" sz="400" dirty="0"/>
              <a:t>Major</a:t>
            </a:r>
          </a:p>
        </p:txBody>
      </p:sp>
    </p:spTree>
    <p:extLst>
      <p:ext uri="{BB962C8B-B14F-4D97-AF65-F5344CB8AC3E}">
        <p14:creationId xmlns:p14="http://schemas.microsoft.com/office/powerpoint/2010/main" val="16835332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3108</TotalTime>
  <Words>69</Words>
  <Application>Microsoft Office PowerPoint</Application>
  <PresentationFormat>Custom</PresentationFormat>
  <Paragraphs>61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Schoolbook</vt:lpstr>
      <vt:lpstr>Wingdings 2</vt:lpstr>
      <vt:lpstr>View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Gonzalez,Daniel D</dc:creator>
  <cp:lastModifiedBy>Tyler Tucker</cp:lastModifiedBy>
  <cp:revision>91</cp:revision>
  <dcterms:created xsi:type="dcterms:W3CDTF">2017-12-25T11:41:42Z</dcterms:created>
  <dcterms:modified xsi:type="dcterms:W3CDTF">2017-12-28T16:07:01Z</dcterms:modified>
</cp:coreProperties>
</file>

<file path=docProps/thumbnail.jpeg>
</file>